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C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B51E-EE2D-3D41-AB48-09A266900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995DE-044B-AD48-A01E-94A2A7D9A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11-6B84-084B-9F38-9586AB66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108B-28E0-244C-AE4E-25545B84D372}" type="datetimeFigureOut">
              <a:rPr lang="en-CV" smtClean="0"/>
              <a:t>05/04/2022</a:t>
            </a:fld>
            <a:endParaRPr lang="en-C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09EE7-E510-2E43-A290-30762E7A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94CDE-0390-F84B-BE82-C04F6AD0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C2BA-A701-474B-8521-E821D923DD54}" type="slidenum">
              <a:rPr lang="en-CV" smtClean="0"/>
              <a:t>‹nº›</a:t>
            </a:fld>
            <a:endParaRPr lang="en-CV"/>
          </a:p>
        </p:txBody>
      </p:sp>
    </p:spTree>
    <p:extLst>
      <p:ext uri="{BB962C8B-B14F-4D97-AF65-F5344CB8AC3E}">
        <p14:creationId xmlns:p14="http://schemas.microsoft.com/office/powerpoint/2010/main" val="2674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A3B4-F7C4-6E4A-B1CA-1E94811FA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8BFBC-5C0A-3C45-98FD-004199FA8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57881-28EB-0B49-A2BA-31BFB14A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108B-28E0-244C-AE4E-25545B84D372}" type="datetimeFigureOut">
              <a:rPr lang="en-CV" smtClean="0"/>
              <a:t>05/04/2022</a:t>
            </a:fld>
            <a:endParaRPr lang="en-C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8276E-9255-D141-8650-AA802E22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285CE-DC4B-E748-92FD-E21886E3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C2BA-A701-474B-8521-E821D923DD54}" type="slidenum">
              <a:rPr lang="en-CV" smtClean="0"/>
              <a:t>‹nº›</a:t>
            </a:fld>
            <a:endParaRPr lang="en-CV"/>
          </a:p>
        </p:txBody>
      </p:sp>
    </p:spTree>
    <p:extLst>
      <p:ext uri="{BB962C8B-B14F-4D97-AF65-F5344CB8AC3E}">
        <p14:creationId xmlns:p14="http://schemas.microsoft.com/office/powerpoint/2010/main" val="240582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96D2C-B3D0-1544-A59C-5FABB7D64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C6998-262F-7745-BE58-60C4D36C1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40A8C-0AA5-FA4A-9DB7-57848E07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108B-28E0-244C-AE4E-25545B84D372}" type="datetimeFigureOut">
              <a:rPr lang="en-CV" smtClean="0"/>
              <a:t>05/04/2022</a:t>
            </a:fld>
            <a:endParaRPr lang="en-C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86D8F-D16A-6043-97AB-EF9DF188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CD4F-E04E-0847-9D20-10F57939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C2BA-A701-474B-8521-E821D923DD54}" type="slidenum">
              <a:rPr lang="en-CV" smtClean="0"/>
              <a:t>‹nº›</a:t>
            </a:fld>
            <a:endParaRPr lang="en-CV"/>
          </a:p>
        </p:txBody>
      </p:sp>
    </p:spTree>
    <p:extLst>
      <p:ext uri="{BB962C8B-B14F-4D97-AF65-F5344CB8AC3E}">
        <p14:creationId xmlns:p14="http://schemas.microsoft.com/office/powerpoint/2010/main" val="258240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148A-5928-5D45-B2E3-BF0E4D0E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737CF-317C-024F-9A4B-46A5A4CED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8179B-63EB-084C-98E3-A11F2EF2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108B-28E0-244C-AE4E-25545B84D372}" type="datetimeFigureOut">
              <a:rPr lang="en-CV" smtClean="0"/>
              <a:t>05/04/2022</a:t>
            </a:fld>
            <a:endParaRPr lang="en-C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7156C-4170-0D46-B6A2-52AE50B4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FBF15-263A-7444-835E-72BB5E2B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C2BA-A701-474B-8521-E821D923DD54}" type="slidenum">
              <a:rPr lang="en-CV" smtClean="0"/>
              <a:t>‹nº›</a:t>
            </a:fld>
            <a:endParaRPr lang="en-CV"/>
          </a:p>
        </p:txBody>
      </p:sp>
    </p:spTree>
    <p:extLst>
      <p:ext uri="{BB962C8B-B14F-4D97-AF65-F5344CB8AC3E}">
        <p14:creationId xmlns:p14="http://schemas.microsoft.com/office/powerpoint/2010/main" val="29538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1103E-3A76-2B47-88C8-90592C56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4FF04-CFA2-834D-96DD-CC4705DB2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DE5FE-41B8-0C43-85A6-7E7E89B0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108B-28E0-244C-AE4E-25545B84D372}" type="datetimeFigureOut">
              <a:rPr lang="en-CV" smtClean="0"/>
              <a:t>05/04/2022</a:t>
            </a:fld>
            <a:endParaRPr lang="en-C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7432-99BF-5A41-A486-979AAFFB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49F64-5700-574A-B880-6190F0BA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C2BA-A701-474B-8521-E821D923DD54}" type="slidenum">
              <a:rPr lang="en-CV" smtClean="0"/>
              <a:t>‹nº›</a:t>
            </a:fld>
            <a:endParaRPr lang="en-CV"/>
          </a:p>
        </p:txBody>
      </p:sp>
    </p:spTree>
    <p:extLst>
      <p:ext uri="{BB962C8B-B14F-4D97-AF65-F5344CB8AC3E}">
        <p14:creationId xmlns:p14="http://schemas.microsoft.com/office/powerpoint/2010/main" val="50775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AB1F-913F-C04B-AED8-3EC39EE3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420A5-A23F-C14D-94BC-5D6C32635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0B0AA-AF7B-6C49-B092-41E173FED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4B55A-195A-A348-9742-C27B04F45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108B-28E0-244C-AE4E-25545B84D372}" type="datetimeFigureOut">
              <a:rPr lang="en-CV" smtClean="0"/>
              <a:t>05/04/2022</a:t>
            </a:fld>
            <a:endParaRPr lang="en-C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EA57E-D6B8-8A48-BDC0-D4D1D2E3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802EB-5163-DC48-8016-A17FC9AF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C2BA-A701-474B-8521-E821D923DD54}" type="slidenum">
              <a:rPr lang="en-CV" smtClean="0"/>
              <a:t>‹nº›</a:t>
            </a:fld>
            <a:endParaRPr lang="en-CV"/>
          </a:p>
        </p:txBody>
      </p:sp>
    </p:spTree>
    <p:extLst>
      <p:ext uri="{BB962C8B-B14F-4D97-AF65-F5344CB8AC3E}">
        <p14:creationId xmlns:p14="http://schemas.microsoft.com/office/powerpoint/2010/main" val="379949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12029-296B-2142-9B4F-F60EC583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664B4-8D11-6C4E-8B8C-B7CC5050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474DF-17DA-2C46-A6D6-E535913FA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08C4E-6B1E-BD4C-8B1F-B5241A73D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19F93-9089-0447-9863-16BE85EE2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616766-E3C9-7249-AD94-842EA968F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108B-28E0-244C-AE4E-25545B84D372}" type="datetimeFigureOut">
              <a:rPr lang="en-CV" smtClean="0"/>
              <a:t>05/04/2022</a:t>
            </a:fld>
            <a:endParaRPr lang="en-C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054A9-12CF-2346-A4C4-EE631C6A3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C9A41-869E-6A48-9B72-21867E9D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C2BA-A701-474B-8521-E821D923DD54}" type="slidenum">
              <a:rPr lang="en-CV" smtClean="0"/>
              <a:t>‹nº›</a:t>
            </a:fld>
            <a:endParaRPr lang="en-CV"/>
          </a:p>
        </p:txBody>
      </p:sp>
    </p:spTree>
    <p:extLst>
      <p:ext uri="{BB962C8B-B14F-4D97-AF65-F5344CB8AC3E}">
        <p14:creationId xmlns:p14="http://schemas.microsoft.com/office/powerpoint/2010/main" val="42647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B944-CDF3-454E-AB28-8607E848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0281A-EA7F-FC48-BFA1-D297B62D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108B-28E0-244C-AE4E-25545B84D372}" type="datetimeFigureOut">
              <a:rPr lang="en-CV" smtClean="0"/>
              <a:t>05/04/2022</a:t>
            </a:fld>
            <a:endParaRPr lang="en-C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A64AE-CE3E-ED48-AF17-27DC5ABB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DBDA6-FC8A-CD48-8875-4971937F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C2BA-A701-474B-8521-E821D923DD54}" type="slidenum">
              <a:rPr lang="en-CV" smtClean="0"/>
              <a:t>‹nº›</a:t>
            </a:fld>
            <a:endParaRPr lang="en-CV"/>
          </a:p>
        </p:txBody>
      </p:sp>
    </p:spTree>
    <p:extLst>
      <p:ext uri="{BB962C8B-B14F-4D97-AF65-F5344CB8AC3E}">
        <p14:creationId xmlns:p14="http://schemas.microsoft.com/office/powerpoint/2010/main" val="230320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C582CB-8C0D-C64E-A440-60A7DD1B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108B-28E0-244C-AE4E-25545B84D372}" type="datetimeFigureOut">
              <a:rPr lang="en-CV" smtClean="0"/>
              <a:t>05/04/2022</a:t>
            </a:fld>
            <a:endParaRPr lang="en-C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D1892-8B1C-5B42-BB9E-55C019E4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C8B2B-875F-D345-8C7A-915CC6ED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C2BA-A701-474B-8521-E821D923DD54}" type="slidenum">
              <a:rPr lang="en-CV" smtClean="0"/>
              <a:t>‹nº›</a:t>
            </a:fld>
            <a:endParaRPr lang="en-CV"/>
          </a:p>
        </p:txBody>
      </p:sp>
    </p:spTree>
    <p:extLst>
      <p:ext uri="{BB962C8B-B14F-4D97-AF65-F5344CB8AC3E}">
        <p14:creationId xmlns:p14="http://schemas.microsoft.com/office/powerpoint/2010/main" val="142860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8F20B-9DB1-0B4D-A36D-0F2DF23F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40236-7EF4-C446-84A4-6D3DFFAD0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A9461-043F-504D-B18F-AB06E1F78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F2694-AFEA-C343-A70E-C40A60C7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108B-28E0-244C-AE4E-25545B84D372}" type="datetimeFigureOut">
              <a:rPr lang="en-CV" smtClean="0"/>
              <a:t>05/04/2022</a:t>
            </a:fld>
            <a:endParaRPr lang="en-C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B917D-681C-6E4A-9D14-A30FCB57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B5EAE-0D04-914F-989B-E3B91EC1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C2BA-A701-474B-8521-E821D923DD54}" type="slidenum">
              <a:rPr lang="en-CV" smtClean="0"/>
              <a:t>‹nº›</a:t>
            </a:fld>
            <a:endParaRPr lang="en-CV"/>
          </a:p>
        </p:txBody>
      </p:sp>
    </p:spTree>
    <p:extLst>
      <p:ext uri="{BB962C8B-B14F-4D97-AF65-F5344CB8AC3E}">
        <p14:creationId xmlns:p14="http://schemas.microsoft.com/office/powerpoint/2010/main" val="186359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BC615-1F88-F44C-99C7-699C8E53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B7F9F0-BA87-A44A-B747-9609C91C6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D4CCA-7714-804D-B61B-4A97AFADC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E0879-36C5-6B41-8A1A-C760E0B6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108B-28E0-244C-AE4E-25545B84D372}" type="datetimeFigureOut">
              <a:rPr lang="en-CV" smtClean="0"/>
              <a:t>05/04/2022</a:t>
            </a:fld>
            <a:endParaRPr lang="en-C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9622F-C4CD-6E46-BBE3-ADD6F523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6FCE6-5F5D-2F4B-8141-76DFA592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C2BA-A701-474B-8521-E821D923DD54}" type="slidenum">
              <a:rPr lang="en-CV" smtClean="0"/>
              <a:t>‹nº›</a:t>
            </a:fld>
            <a:endParaRPr lang="en-CV"/>
          </a:p>
        </p:txBody>
      </p:sp>
    </p:spTree>
    <p:extLst>
      <p:ext uri="{BB962C8B-B14F-4D97-AF65-F5344CB8AC3E}">
        <p14:creationId xmlns:p14="http://schemas.microsoft.com/office/powerpoint/2010/main" val="120814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E8F91C-73D9-514B-9BA1-AC547F3F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27699-90E5-B44F-8998-0D22F31BD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AC1A3-2B35-E649-BCE8-77EB65875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108B-28E0-244C-AE4E-25545B84D372}" type="datetimeFigureOut">
              <a:rPr lang="en-CV" smtClean="0"/>
              <a:t>05/04/2022</a:t>
            </a:fld>
            <a:endParaRPr lang="en-C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3EE0A-8C53-B04F-B877-79E32AEFC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5473E-FA4A-DC4B-9FD1-5EC44FABD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FC2BA-A701-474B-8521-E821D923DD54}" type="slidenum">
              <a:rPr lang="en-CV" smtClean="0"/>
              <a:t>‹nº›</a:t>
            </a:fld>
            <a:endParaRPr lang="en-CV"/>
          </a:p>
        </p:txBody>
      </p:sp>
    </p:spTree>
    <p:extLst>
      <p:ext uri="{BB962C8B-B14F-4D97-AF65-F5344CB8AC3E}">
        <p14:creationId xmlns:p14="http://schemas.microsoft.com/office/powerpoint/2010/main" val="228372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BABCD-0B0A-8B45-9379-0255B0149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0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63076C5-35E5-EF44-B3FC-DB1710556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1496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55BBC6A-F151-B342-8E8D-8E55ADFC0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5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8402F95-6822-DF42-B384-A1E62820C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6735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081068-BF2E-2045-B23E-4C0252248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4060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timeline&#10;&#10;Description automatically generated">
            <a:extLst>
              <a:ext uri="{FF2B5EF4-FFF2-40B4-BE49-F238E27FC236}">
                <a16:creationId xmlns:a16="http://schemas.microsoft.com/office/drawing/2014/main" id="{EE2A8BF9-16CE-8A40-8EA4-CA646DC9E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101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5A9894-EDEF-FB4F-8B9D-8C294E99B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301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329A3C23-ACE2-584A-857E-A2425ECC3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048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0D06EEF-06CE-924B-A904-8CC294A93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388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2D97E1C-D6D2-FD49-A1DF-0C173EBFB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0444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Ecrã Panorâmico</PresentationFormat>
  <Paragraphs>0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MF / DGTED - Joelson Patrick Soares Leal</dc:creator>
  <cp:lastModifiedBy>MF / GMF - Sani Ramos Fonseca</cp:lastModifiedBy>
  <cp:revision>2</cp:revision>
  <dcterms:created xsi:type="dcterms:W3CDTF">2022-01-12T13:04:50Z</dcterms:created>
  <dcterms:modified xsi:type="dcterms:W3CDTF">2022-05-04T18:43:09Z</dcterms:modified>
</cp:coreProperties>
</file>